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jpe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93838" y="4136054"/>
            <a:ext cx="12937674" cy="77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b="true" sz="6846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Emotion-Based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414845" y="4897751"/>
            <a:ext cx="10635186" cy="72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</a:pPr>
            <a:r>
              <a:rPr lang="en-US" sz="636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Music Therapy Assistant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-1411032" y="7032159"/>
            <a:ext cx="7501984" cy="45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b="true" sz="3969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Enrollment No: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2761635" y="6498149"/>
            <a:ext cx="7949573" cy="47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b="true" sz="4206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1707523" y="8308742"/>
            <a:ext cx="7408462" cy="4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b="true" sz="392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Department: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-2491564" y="7645295"/>
            <a:ext cx="7871044" cy="47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b="true" sz="4165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College: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90968" y="7090149"/>
            <a:ext cx="5317593" cy="36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318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231433142004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39960" y="7708723"/>
            <a:ext cx="10146187" cy="34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302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New LJ Institute of Engineering and Technology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72135" y="8354801"/>
            <a:ext cx="5457753" cy="37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3266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CSE_AIML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1315" y="6484267"/>
            <a:ext cx="5811775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3478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Vaidehi Dave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74314" y="9473025"/>
            <a:ext cx="484986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5013" y="3216395"/>
            <a:ext cx="5065026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5013" y="4455802"/>
            <a:ext cx="7881433" cy="30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•Our app aims to provide emotional wellness using AI.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•It supports users in healing, relaxing, and focusing using music, chat, and games.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•An innovative step toward digital mental health care.</a:t>
            </a:r>
          </a:p>
          <a:p>
            <a:pPr algn="l">
              <a:lnSpc>
                <a:spcPts val="2687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9840" y="2149955"/>
            <a:ext cx="2999351" cy="29993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3203" y="3316034"/>
            <a:ext cx="7055617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b="true" sz="13535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9516" y="4760679"/>
            <a:ext cx="4990576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name="Group 7" id="7"/>
          <p:cNvGrpSpPr/>
          <p:nvPr/>
        </p:nvGrpSpPr>
        <p:grpSpPr>
          <a:xfrm rot="-7357214">
            <a:off x="10690988" y="3451709"/>
            <a:ext cx="1931597" cy="19315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750431" y="7589083"/>
            <a:ext cx="19270471" cy="1068974"/>
            <a:chOff x="0" y="0"/>
            <a:chExt cx="5075350" cy="281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75350" cy="281540"/>
            </a:xfrm>
            <a:custGeom>
              <a:avLst/>
              <a:gdLst/>
              <a:ahLst/>
              <a:cxnLst/>
              <a:rect r="r" b="b" t="t" l="l"/>
              <a:pathLst>
                <a:path h="281540" w="5075350">
                  <a:moveTo>
                    <a:pt x="0" y="0"/>
                  </a:moveTo>
                  <a:lnTo>
                    <a:pt x="5075350" y="0"/>
                  </a:lnTo>
                  <a:lnTo>
                    <a:pt x="5075350" y="281540"/>
                  </a:lnTo>
                  <a:lnTo>
                    <a:pt x="0" y="28154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75350" cy="31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12291" y="844114"/>
            <a:ext cx="847009" cy="2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</a:pPr>
            <a:r>
              <a:rPr lang="en-US" sz="218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74314" y="9473025"/>
            <a:ext cx="354591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78562" y="1456894"/>
            <a:ext cx="6573048" cy="7451590"/>
            <a:chOff x="0" y="0"/>
            <a:chExt cx="1018337" cy="1154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8337" cy="1154446"/>
            </a:xfrm>
            <a:custGeom>
              <a:avLst/>
              <a:gdLst/>
              <a:ahLst/>
              <a:cxnLst/>
              <a:rect r="r" b="b" t="t" l="l"/>
              <a:pathLst>
                <a:path h="1154446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54446"/>
                  </a:lnTo>
                  <a:lnTo>
                    <a:pt x="0" y="1154446"/>
                  </a:lnTo>
                  <a:close/>
                </a:path>
              </a:pathLst>
            </a:custGeom>
            <a:blipFill>
              <a:blip r:embed="rId2"/>
              <a:stretch>
                <a:fillRect l="-36594" t="0" r="-3659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58233" y="2306583"/>
            <a:ext cx="1892038" cy="189203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7830949"/>
            <a:ext cx="2155070" cy="21550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660248" y="8446187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4" y="0"/>
                </a:lnTo>
                <a:lnTo>
                  <a:pt x="1122574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939549" y="2212922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95013" y="3216395"/>
            <a:ext cx="5886282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56913" y="3945774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6860" y="4978117"/>
            <a:ext cx="6417795" cy="214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214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•In today's fast-paced world, students often face emotional stress and anxiety.</a:t>
            </a:r>
          </a:p>
          <a:p>
            <a:pPr algn="just">
              <a:lnSpc>
                <a:spcPts val="2442"/>
              </a:lnSpc>
            </a:pPr>
          </a:p>
          <a:p>
            <a:pPr algn="just">
              <a:lnSpc>
                <a:spcPts val="2442"/>
              </a:lnSpc>
            </a:pPr>
            <a:r>
              <a:rPr lang="en-US" sz="214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•There is a need for a digital assistant that can provide emotional support and therapy through music.</a:t>
            </a:r>
          </a:p>
          <a:p>
            <a:pPr algn="just">
              <a:lnSpc>
                <a:spcPts val="244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18253" y="2512019"/>
            <a:ext cx="6136420" cy="61364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41854" t="0" r="-41854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4175927"/>
            <a:ext cx="262038" cy="2620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1383" y="2259172"/>
            <a:ext cx="4661976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40701" y="3686853"/>
            <a:ext cx="6409567" cy="266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4"/>
              </a:lnSpc>
            </a:pPr>
            <a:r>
              <a:rPr lang="en-US" sz="269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To develop an AI-powered assistant that detects emotional states and recommends personalized music, interactive chats, and games for therapy, focus, and emotional well-being.</a:t>
            </a:r>
          </a:p>
          <a:p>
            <a:pPr algn="just">
              <a:lnSpc>
                <a:spcPts val="3074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325" y="2246485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13525" cy="17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420" y="2688210"/>
            <a:ext cx="17568356" cy="5437174"/>
            <a:chOff x="0" y="0"/>
            <a:chExt cx="4627057" cy="1432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7057" cy="1432013"/>
            </a:xfrm>
            <a:custGeom>
              <a:avLst/>
              <a:gdLst/>
              <a:ahLst/>
              <a:cxnLst/>
              <a:rect r="r" b="b" t="t" l="l"/>
              <a:pathLst>
                <a:path h="1432013" w="4627057">
                  <a:moveTo>
                    <a:pt x="0" y="0"/>
                  </a:moveTo>
                  <a:lnTo>
                    <a:pt x="4627057" y="0"/>
                  </a:lnTo>
                  <a:lnTo>
                    <a:pt x="4627057" y="1432013"/>
                  </a:lnTo>
                  <a:lnTo>
                    <a:pt x="0" y="1432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27057" cy="1470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71652" y="1350506"/>
            <a:ext cx="6179058" cy="8229600"/>
          </a:xfrm>
          <a:custGeom>
            <a:avLst/>
            <a:gdLst/>
            <a:ahLst/>
            <a:cxnLst/>
            <a:rect r="r" b="b" t="t" l="l"/>
            <a:pathLst>
              <a:path h="8229600" w="6179058">
                <a:moveTo>
                  <a:pt x="0" y="0"/>
                </a:moveTo>
                <a:lnTo>
                  <a:pt x="6179058" y="0"/>
                </a:lnTo>
                <a:lnTo>
                  <a:pt x="6179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72693" y="2246485"/>
            <a:ext cx="3576977" cy="6320087"/>
            <a:chOff x="0" y="0"/>
            <a:chExt cx="1018337" cy="1799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337" cy="1799279"/>
            </a:xfrm>
            <a:custGeom>
              <a:avLst/>
              <a:gdLst/>
              <a:ahLst/>
              <a:cxnLst/>
              <a:rect r="r" b="b" t="t" l="l"/>
              <a:pathLst>
                <a:path h="1799279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799279"/>
                  </a:lnTo>
                  <a:lnTo>
                    <a:pt x="0" y="1799279"/>
                  </a:lnTo>
                  <a:close/>
                </a:path>
              </a:pathLst>
            </a:custGeom>
            <a:blipFill>
              <a:blip r:embed="rId5"/>
              <a:stretch>
                <a:fillRect l="-8340" t="0" r="-834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43958" y="3992808"/>
            <a:ext cx="1256320" cy="12563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102279" y="-313682"/>
            <a:ext cx="3185721" cy="318572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74314" y="9473025"/>
            <a:ext cx="484986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78187" y="4525963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40087" y="5255342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93836" y="3694550"/>
            <a:ext cx="4614227" cy="395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•-Python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 Streamlit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 Firebase (Authentication &amp; DB)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 SQLite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 Altair (Data </a:t>
            </a: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Visualization)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589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•- NLP and Emotion Detection models</a:t>
            </a:r>
          </a:p>
          <a:p>
            <a:pPr algn="l">
              <a:lnSpc>
                <a:spcPts val="2071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938" y="2009691"/>
            <a:ext cx="6573048" cy="6267619"/>
            <a:chOff x="0" y="0"/>
            <a:chExt cx="1018337" cy="971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8337" cy="971018"/>
            </a:xfrm>
            <a:custGeom>
              <a:avLst/>
              <a:gdLst/>
              <a:ahLst/>
              <a:cxnLst/>
              <a:rect r="r" b="b" t="t" l="l"/>
              <a:pathLst>
                <a:path h="971018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971018"/>
                  </a:lnTo>
                  <a:lnTo>
                    <a:pt x="0" y="971018"/>
                  </a:lnTo>
                  <a:close/>
                </a:path>
              </a:pathLst>
            </a:custGeom>
            <a:blipFill>
              <a:blip r:embed="rId4"/>
              <a:stretch>
                <a:fillRect l="-21450" t="0" r="-2145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920447"/>
            <a:ext cx="8384711" cy="2735500"/>
            <a:chOff x="0" y="0"/>
            <a:chExt cx="2208319" cy="720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8319" cy="720461"/>
            </a:xfrm>
            <a:custGeom>
              <a:avLst/>
              <a:gdLst/>
              <a:ahLst/>
              <a:cxnLst/>
              <a:rect r="r" b="b" t="t" l="l"/>
              <a:pathLst>
                <a:path h="720461" w="2208319">
                  <a:moveTo>
                    <a:pt x="0" y="0"/>
                  </a:moveTo>
                  <a:lnTo>
                    <a:pt x="2208319" y="0"/>
                  </a:lnTo>
                  <a:lnTo>
                    <a:pt x="2208319" y="720461"/>
                  </a:lnTo>
                  <a:lnTo>
                    <a:pt x="0" y="72046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08319" cy="7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9177" y="2339407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9600" y="2555251"/>
            <a:ext cx="2028716" cy="2080953"/>
            <a:chOff x="0" y="0"/>
            <a:chExt cx="534312" cy="54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4312" cy="548070"/>
            </a:xfrm>
            <a:custGeom>
              <a:avLst/>
              <a:gdLst/>
              <a:ahLst/>
              <a:cxnLst/>
              <a:rect r="r" b="b" t="t" l="l"/>
              <a:pathLst>
                <a:path h="548070" w="534312">
                  <a:moveTo>
                    <a:pt x="0" y="0"/>
                  </a:moveTo>
                  <a:lnTo>
                    <a:pt x="534312" y="0"/>
                  </a:lnTo>
                  <a:lnTo>
                    <a:pt x="534312" y="548070"/>
                  </a:lnTo>
                  <a:lnTo>
                    <a:pt x="0" y="54807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4312" cy="58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29360" y="5938378"/>
            <a:ext cx="2494991" cy="2717569"/>
            <a:chOff x="0" y="0"/>
            <a:chExt cx="1018337" cy="11091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8337" cy="1109183"/>
            </a:xfrm>
            <a:custGeom>
              <a:avLst/>
              <a:gdLst/>
              <a:ahLst/>
              <a:cxnLst/>
              <a:rect r="r" b="b" t="t" l="l"/>
              <a:pathLst>
                <a:path h="1109183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09183"/>
                  </a:lnTo>
                  <a:lnTo>
                    <a:pt x="0" y="1109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4971743" y="5938378"/>
            <a:ext cx="2494991" cy="2736677"/>
            <a:chOff x="0" y="0"/>
            <a:chExt cx="1018337" cy="11169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8337" cy="1116982"/>
            </a:xfrm>
            <a:custGeom>
              <a:avLst/>
              <a:gdLst/>
              <a:ahLst/>
              <a:cxnLst/>
              <a:rect r="r" b="b" t="t" l="l"/>
              <a:pathLst>
                <a:path h="1116982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16982"/>
                  </a:lnTo>
                  <a:lnTo>
                    <a:pt x="0" y="1116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63406" y="2872563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25306" y="3601942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40169" y="4793436"/>
            <a:ext cx="7372122" cy="333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23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•1. User logs in via Firebase Auth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3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•2. Inputs feelings (text/voice)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3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•3. Emotion detected using NLP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3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•4. System recommends music &amp; chat support</a:t>
            </a:r>
          </a:p>
          <a:p>
            <a:pPr algn="l">
              <a:lnSpc>
                <a:spcPts val="2661"/>
              </a:lnSpc>
            </a:pPr>
          </a:p>
          <a:p>
            <a:pPr algn="l">
              <a:lnSpc>
                <a:spcPts val="2661"/>
              </a:lnSpc>
            </a:pPr>
            <a:r>
              <a:rPr lang="en-US" sz="23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•5. User plays relaxing games and gives feedback</a:t>
            </a:r>
          </a:p>
          <a:p>
            <a:pPr algn="l">
              <a:lnSpc>
                <a:spcPts val="2661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4971743" y="5938378"/>
            <a:ext cx="2494991" cy="2717569"/>
            <a:chOff x="0" y="0"/>
            <a:chExt cx="1054897" cy="114900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54897" cy="1149004"/>
            </a:xfrm>
            <a:custGeom>
              <a:avLst/>
              <a:gdLst/>
              <a:ahLst/>
              <a:cxnLst/>
              <a:rect r="r" b="b" t="t" l="l"/>
              <a:pathLst>
                <a:path h="1149004" w="1054897">
                  <a:moveTo>
                    <a:pt x="0" y="0"/>
                  </a:moveTo>
                  <a:lnTo>
                    <a:pt x="1054897" y="0"/>
                  </a:lnTo>
                  <a:lnTo>
                    <a:pt x="1054897" y="1149004"/>
                  </a:lnTo>
                  <a:lnTo>
                    <a:pt x="0" y="1149004"/>
                  </a:lnTo>
                  <a:close/>
                </a:path>
              </a:pathLst>
            </a:custGeom>
            <a:blipFill>
              <a:blip r:embed="rId4"/>
              <a:stretch>
                <a:fillRect l="-31616" t="0" r="-31616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604538" y="5938378"/>
            <a:ext cx="2597343" cy="2717569"/>
            <a:chOff x="0" y="0"/>
            <a:chExt cx="1597194" cy="16711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97194" cy="1671125"/>
            </a:xfrm>
            <a:custGeom>
              <a:avLst/>
              <a:gdLst/>
              <a:ahLst/>
              <a:cxnLst/>
              <a:rect r="r" b="b" t="t" l="l"/>
              <a:pathLst>
                <a:path h="1671125" w="1597194">
                  <a:moveTo>
                    <a:pt x="0" y="0"/>
                  </a:moveTo>
                  <a:lnTo>
                    <a:pt x="1597194" y="0"/>
                  </a:lnTo>
                  <a:lnTo>
                    <a:pt x="1597194" y="1671125"/>
                  </a:lnTo>
                  <a:lnTo>
                    <a:pt x="0" y="1671125"/>
                  </a:lnTo>
                  <a:close/>
                </a:path>
              </a:pathLst>
            </a:custGeom>
            <a:blipFill>
              <a:blip r:embed="rId4"/>
              <a:stretch>
                <a:fillRect l="-28400" t="0" r="-28400" b="0"/>
              </a:stretch>
            </a:blipFill>
          </p:spPr>
        </p:sp>
      </p:grp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9458" y="2615247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6050" y="5606885"/>
            <a:ext cx="6485196" cy="3651415"/>
            <a:chOff x="0" y="0"/>
            <a:chExt cx="1741161" cy="980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2"/>
              <a:stretch>
                <a:fillRect l="0" t="-9165" r="0" b="-91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320804" y="5606885"/>
            <a:ext cx="6485196" cy="3651415"/>
            <a:chOff x="0" y="0"/>
            <a:chExt cx="1741161" cy="9803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161" cy="980341"/>
            </a:xfrm>
            <a:custGeom>
              <a:avLst/>
              <a:gdLst/>
              <a:ahLst/>
              <a:cxnLst/>
              <a:rect r="r" b="b" t="t" l="l"/>
              <a:pathLst>
                <a:path h="980341" w="174116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7"/>
              <a:stretch>
                <a:fillRect l="0" t="-9276" r="0" b="-927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646521" y="7257623"/>
            <a:ext cx="509458" cy="419608"/>
          </a:xfrm>
          <a:custGeom>
            <a:avLst/>
            <a:gdLst/>
            <a:ahLst/>
            <a:cxnLst/>
            <a:rect r="r" b="b" t="t" l="l"/>
            <a:pathLst>
              <a:path h="419608" w="509458">
                <a:moveTo>
                  <a:pt x="0" y="0"/>
                </a:moveTo>
                <a:lnTo>
                  <a:pt x="509458" y="0"/>
                </a:lnTo>
                <a:lnTo>
                  <a:pt x="509458" y="419608"/>
                </a:lnTo>
                <a:lnTo>
                  <a:pt x="0" y="419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63532" y="3354151"/>
            <a:ext cx="13158576" cy="217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Emotion detection from text or voice</a:t>
            </a:r>
          </a:p>
          <a:p>
            <a:pPr algn="just">
              <a:lnSpc>
                <a:spcPts val="1464"/>
              </a:lnSpc>
            </a:pPr>
          </a:p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Music recommendation based on emotion &amp; goal</a:t>
            </a:r>
          </a:p>
          <a:p>
            <a:pPr algn="just">
              <a:lnSpc>
                <a:spcPts val="1464"/>
              </a:lnSpc>
            </a:pPr>
          </a:p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Chat Buddy with empathetic responses</a:t>
            </a:r>
          </a:p>
          <a:p>
            <a:pPr algn="just">
              <a:lnSpc>
                <a:spcPts val="1464"/>
              </a:lnSpc>
            </a:pPr>
          </a:p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Mood quiz, puzzles, word builder &amp; block blast game</a:t>
            </a:r>
          </a:p>
          <a:p>
            <a:pPr algn="just">
              <a:lnSpc>
                <a:spcPts val="1464"/>
              </a:lnSpc>
            </a:pPr>
          </a:p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Feedback form &amp; journaling</a:t>
            </a:r>
          </a:p>
          <a:p>
            <a:pPr algn="just">
              <a:lnSpc>
                <a:spcPts val="1464"/>
              </a:lnSpc>
            </a:pPr>
          </a:p>
          <a:p>
            <a:pPr algn="just">
              <a:lnSpc>
                <a:spcPts val="1464"/>
              </a:lnSpc>
            </a:pPr>
            <a:r>
              <a:rPr lang="en-US" sz="128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Mood history visualization</a:t>
            </a:r>
          </a:p>
          <a:p>
            <a:pPr algn="just">
              <a:lnSpc>
                <a:spcPts val="146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74314" y="9473025"/>
            <a:ext cx="354591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50546" y="1848992"/>
            <a:ext cx="7310908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b="true" sz="68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39255" y="2578371"/>
            <a:ext cx="4145955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3420" y="5741165"/>
            <a:ext cx="7406570" cy="74065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5013" y="1744300"/>
            <a:ext cx="7694754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Screenshots &amp; UI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93838" y="3008721"/>
            <a:ext cx="11788114" cy="6249579"/>
            <a:chOff x="0" y="0"/>
            <a:chExt cx="3611026" cy="1914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1026" cy="1914419"/>
            </a:xfrm>
            <a:custGeom>
              <a:avLst/>
              <a:gdLst/>
              <a:ahLst/>
              <a:cxnLst/>
              <a:rect r="r" b="b" t="t" l="l"/>
              <a:pathLst>
                <a:path h="1914419" w="3611026">
                  <a:moveTo>
                    <a:pt x="0" y="0"/>
                  </a:moveTo>
                  <a:lnTo>
                    <a:pt x="3611026" y="0"/>
                  </a:lnTo>
                  <a:lnTo>
                    <a:pt x="3611026" y="1914419"/>
                  </a:lnTo>
                  <a:lnTo>
                    <a:pt x="0" y="1914419"/>
                  </a:lnTo>
                  <a:close/>
                </a:path>
              </a:pathLst>
            </a:custGeom>
            <a:blipFill>
              <a:blip r:embed="rId4"/>
              <a:stretch>
                <a:fillRect l="-6550" t="0" r="-655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74314" y="9473025"/>
            <a:ext cx="484986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42747" cy="62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36329" y="4380246"/>
            <a:ext cx="4981763" cy="3996239"/>
            <a:chOff x="0" y="0"/>
            <a:chExt cx="1312069" cy="10525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03088" y="4380246"/>
            <a:ext cx="4981763" cy="3996239"/>
            <a:chOff x="0" y="0"/>
            <a:chExt cx="1312069" cy="10525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69846" y="4380246"/>
            <a:ext cx="4981763" cy="3996239"/>
            <a:chOff x="0" y="0"/>
            <a:chExt cx="1312069" cy="10525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2069" cy="1052507"/>
            </a:xfrm>
            <a:custGeom>
              <a:avLst/>
              <a:gdLst/>
              <a:ahLst/>
              <a:cxnLst/>
              <a:rect r="r" b="b" t="t" l="l"/>
              <a:pathLst>
                <a:path h="1052507" w="1312069">
                  <a:moveTo>
                    <a:pt x="0" y="0"/>
                  </a:moveTo>
                  <a:lnTo>
                    <a:pt x="1312069" y="0"/>
                  </a:lnTo>
                  <a:lnTo>
                    <a:pt x="1312069" y="1052507"/>
                  </a:lnTo>
                  <a:lnTo>
                    <a:pt x="0" y="10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3C67BF">
                      <a:alpha val="100000"/>
                    </a:srgbClr>
                  </a:gs>
                  <a:gs pos="50000">
                    <a:srgbClr val="6B4CAF">
                      <a:alpha val="57500"/>
                    </a:srgbClr>
                  </a:gs>
                  <a:gs pos="100000">
                    <a:srgbClr val="F7AC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12069" cy="109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97372" y="5048224"/>
            <a:ext cx="262038" cy="2620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40677" y="5063677"/>
            <a:ext cx="262038" cy="26203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783981" y="5079130"/>
            <a:ext cx="262038" cy="26203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97372" y="5526018"/>
            <a:ext cx="3336978" cy="2589378"/>
          </a:xfrm>
          <a:custGeom>
            <a:avLst/>
            <a:gdLst/>
            <a:ahLst/>
            <a:cxnLst/>
            <a:rect r="r" b="b" t="t" l="l"/>
            <a:pathLst>
              <a:path h="2589378" w="3336978">
                <a:moveTo>
                  <a:pt x="0" y="0"/>
                </a:moveTo>
                <a:lnTo>
                  <a:pt x="3336977" y="0"/>
                </a:lnTo>
                <a:lnTo>
                  <a:pt x="3336977" y="2589379"/>
                </a:lnTo>
                <a:lnTo>
                  <a:pt x="0" y="2589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6704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783981" y="5526018"/>
            <a:ext cx="3459723" cy="2589378"/>
          </a:xfrm>
          <a:custGeom>
            <a:avLst/>
            <a:gdLst/>
            <a:ahLst/>
            <a:cxnLst/>
            <a:rect r="r" b="b" t="t" l="l"/>
            <a:pathLst>
              <a:path h="2589378" w="3459723">
                <a:moveTo>
                  <a:pt x="0" y="0"/>
                </a:moveTo>
                <a:lnTo>
                  <a:pt x="3459723" y="0"/>
                </a:lnTo>
                <a:lnTo>
                  <a:pt x="3459723" y="2589379"/>
                </a:lnTo>
                <a:lnTo>
                  <a:pt x="0" y="2589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3838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371696" y="5526018"/>
            <a:ext cx="3391180" cy="2589378"/>
          </a:xfrm>
          <a:custGeom>
            <a:avLst/>
            <a:gdLst/>
            <a:ahLst/>
            <a:cxnLst/>
            <a:rect r="r" b="b" t="t" l="l"/>
            <a:pathLst>
              <a:path h="2589378" w="3391180">
                <a:moveTo>
                  <a:pt x="0" y="0"/>
                </a:moveTo>
                <a:lnTo>
                  <a:pt x="3391180" y="0"/>
                </a:lnTo>
                <a:lnTo>
                  <a:pt x="3391180" y="2589379"/>
                </a:lnTo>
                <a:lnTo>
                  <a:pt x="0" y="258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216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996708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50546" y="2143184"/>
            <a:ext cx="7310908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b="true" sz="68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Games &amp;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40435" y="2823417"/>
            <a:ext cx="7131129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Wellness Tools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774314" y="9473025"/>
            <a:ext cx="354591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94073" y="5061068"/>
            <a:ext cx="4024019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Mood quiz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37378" y="5076521"/>
            <a:ext cx="3229383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Flash Card Game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280683" y="5091973"/>
            <a:ext cx="2869223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Word Builder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8133" y="844897"/>
            <a:ext cx="1194260" cy="4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vaidehi dave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4314" y="9473025"/>
            <a:ext cx="484986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95013" y="3216395"/>
            <a:ext cx="6073486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5013" y="4455802"/>
            <a:ext cx="7881433" cy="336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Add real-time voice chat &amp; journaling storage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More personalized therapy based on user history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AI-generated background music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Integration with wearable health data</a:t>
            </a:r>
          </a:p>
          <a:p>
            <a:pPr algn="just">
              <a:lnSpc>
                <a:spcPts val="2687"/>
              </a:lnSpc>
            </a:pPr>
          </a:p>
          <a:p>
            <a:pPr algn="just">
              <a:lnSpc>
                <a:spcPts val="2687"/>
              </a:lnSpc>
            </a:pPr>
            <a:r>
              <a:rPr lang="en-US" sz="235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•- Community support spaces</a:t>
            </a:r>
          </a:p>
          <a:p>
            <a:pPr algn="l">
              <a:lnSpc>
                <a:spcPts val="2687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DAGs4P0FQT0</dc:identifier>
  <dcterms:modified xsi:type="dcterms:W3CDTF">2011-08-01T06:04:30Z</dcterms:modified>
  <cp:revision>1</cp:revision>
  <dc:title>AI-Powered Emotion-Based</dc:title>
</cp:coreProperties>
</file>